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73" r:id="rId6"/>
    <p:sldId id="265" r:id="rId7"/>
    <p:sldId id="266" r:id="rId8"/>
    <p:sldId id="267" r:id="rId9"/>
    <p:sldId id="298" r:id="rId10"/>
    <p:sldId id="258" r:id="rId11"/>
    <p:sldId id="269" r:id="rId12"/>
    <p:sldId id="272" r:id="rId13"/>
    <p:sldId id="271" r:id="rId14"/>
    <p:sldId id="270" r:id="rId15"/>
    <p:sldId id="276" r:id="rId16"/>
    <p:sldId id="275" r:id="rId17"/>
    <p:sldId id="274" r:id="rId18"/>
    <p:sldId id="277" r:id="rId19"/>
    <p:sldId id="278" r:id="rId20"/>
    <p:sldId id="279" r:id="rId21"/>
    <p:sldId id="280" r:id="rId22"/>
    <p:sldId id="281" r:id="rId23"/>
    <p:sldId id="282" r:id="rId24"/>
    <p:sldId id="283" r:id="rId25"/>
    <p:sldId id="284" r:id="rId26"/>
    <p:sldId id="286" r:id="rId27"/>
    <p:sldId id="285" r:id="rId28"/>
    <p:sldId id="299" r:id="rId29"/>
    <p:sldId id="287" r:id="rId30"/>
    <p:sldId id="288" r:id="rId31"/>
    <p:sldId id="289" r:id="rId32"/>
    <p:sldId id="290" r:id="rId33"/>
    <p:sldId id="291" r:id="rId34"/>
    <p:sldId id="292" r:id="rId35"/>
    <p:sldId id="300" r:id="rId36"/>
    <p:sldId id="293"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2F"/>
    <a:srgbClr val="FF3300"/>
    <a:srgbClr val="FFFF00"/>
    <a:srgbClr val="00FF00"/>
    <a:srgbClr val="00FFFF"/>
    <a:srgbClr val="05FF05"/>
    <a:srgbClr val="B01513"/>
    <a:srgbClr val="333333"/>
    <a:srgbClr val="5F5F5F"/>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10/29/2018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33.png"/><Relationship Id="rId5" Type="http://schemas.microsoft.com/office/2007/relationships/hdphoto" Target="../media/hdphoto3.wdp"/><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ccount.microsoft.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59" y="344040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683170" y="1228062"/>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953793"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638121"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638761" y="1989574"/>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3797" y="2323441"/>
            <a:ext cx="360000" cy="360000"/>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0097"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936959"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586505" y="482417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40016" y="3446660"/>
            <a:ext cx="5624215" cy="3287304"/>
          </a:xfrm>
          <a:prstGeom prst="rect">
            <a:avLst/>
          </a:prstGeom>
          <a:ln>
            <a:noFill/>
          </a:ln>
          <a:effectLst>
            <a:outerShdw blurRad="190500" algn="tl" rotWithShape="0">
              <a:srgbClr val="000000">
                <a:alpha val="70000"/>
              </a:srgbClr>
            </a:outerShdw>
          </a:effectLst>
        </p:spPr>
      </p:pic>
      <p:sp>
        <p:nvSpPr>
          <p:cNvPr id="4" name="CuadroTexto 3"/>
          <p:cNvSpPr txBox="1"/>
          <p:nvPr/>
        </p:nvSpPr>
        <p:spPr>
          <a:xfrm>
            <a:off x="5256006" y="1399442"/>
            <a:ext cx="6708226" cy="2323713"/>
          </a:xfrm>
          <a:prstGeom prst="rect">
            <a:avLst/>
          </a:prstGeom>
          <a:noFill/>
        </p:spPr>
        <p:txBody>
          <a:bodyPr wrap="square" rtlCol="0">
            <a:spAutoFit/>
          </a:bodyPr>
          <a:lstStyle/>
          <a:p>
            <a:pPr marL="342900" indent="-3429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Supported </a:t>
            </a:r>
            <a:r>
              <a:rPr lang="en-US" sz="2000" dirty="0" err="1">
                <a:latin typeface="+mj-lt"/>
                <a:ea typeface="+mj-ea"/>
                <a:cs typeface="+mj-cs"/>
              </a:rPr>
              <a:t>MacOS</a:t>
            </a:r>
            <a:r>
              <a:rPr lang="en-US" sz="2000" dirty="0">
                <a:latin typeface="+mj-lt"/>
                <a:ea typeface="+mj-ea"/>
                <a:cs typeface="+mj-cs"/>
              </a:rPr>
              <a:t> Versions:</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2019 &amp; 365: </a:t>
            </a:r>
            <a:r>
              <a:rPr lang="en-US" sz="2000" dirty="0" err="1" smtClean="0">
                <a:latin typeface="+mj-lt"/>
                <a:ea typeface="+mj-ea"/>
                <a:cs typeface="+mj-cs"/>
              </a:rPr>
              <a:t>MacOS</a:t>
            </a:r>
            <a:r>
              <a:rPr lang="en-US" sz="2000" dirty="0" smtClean="0">
                <a:latin typeface="+mj-lt"/>
                <a:ea typeface="+mj-ea"/>
                <a:cs typeface="+mj-cs"/>
              </a:rPr>
              <a:t> 10.12 “Sierra” and above.</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2016 &amp; 365: </a:t>
            </a:r>
            <a:r>
              <a:rPr lang="en-US" sz="2000" dirty="0" err="1" smtClean="0">
                <a:latin typeface="+mj-lt"/>
                <a:ea typeface="+mj-ea"/>
                <a:cs typeface="+mj-cs"/>
              </a:rPr>
              <a:t>MacOS</a:t>
            </a:r>
            <a:r>
              <a:rPr lang="en-US" sz="2000" dirty="0" smtClean="0">
                <a:latin typeface="+mj-lt"/>
                <a:ea typeface="+mj-ea"/>
                <a:cs typeface="+mj-cs"/>
              </a:rPr>
              <a:t> 10.10 “Yosemite” to 10.13 “High Sierra”</a:t>
            </a:r>
          </a:p>
          <a:p>
            <a:pPr marL="800100" lvl="1" indent="-342900" defTabSz="457200">
              <a:spcBef>
                <a:spcPts val="1000"/>
              </a:spcBef>
              <a:buClr>
                <a:schemeClr val="bg2">
                  <a:lumMod val="40000"/>
                  <a:lumOff val="60000"/>
                </a:schemeClr>
              </a:buClr>
              <a:buSzPct val="80000"/>
              <a:buFont typeface="Wingdings 3" charset="2"/>
              <a:buChar char=""/>
            </a:pPr>
            <a:endParaRPr lang="en-US" sz="2000" dirty="0">
              <a:latin typeface="+mj-lt"/>
              <a:ea typeface="+mj-ea"/>
              <a:cs typeface="+mj-cs"/>
            </a:endParaRPr>
          </a:p>
        </p:txBody>
      </p:sp>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Get the Office for Mac Installer</a:t>
            </a:r>
            <a:endParaRPr lang="en-US" dirty="0"/>
          </a:p>
        </p:txBody>
      </p:sp>
      <p:sp>
        <p:nvSpPr>
          <p:cNvPr id="4" name="CuadroTexto 3"/>
          <p:cNvSpPr txBox="1"/>
          <p:nvPr/>
        </p:nvSpPr>
        <p:spPr>
          <a:xfrm>
            <a:off x="290455" y="2280621"/>
            <a:ext cx="3958815" cy="1754326"/>
          </a:xfrm>
          <a:prstGeom prst="rect">
            <a:avLst/>
          </a:prstGeom>
          <a:noFill/>
        </p:spPr>
        <p:txBody>
          <a:bodyPr wrap="square" rtlCol="0">
            <a:spAutoFit/>
          </a:bodyPr>
          <a:lstStyle/>
          <a:p>
            <a:r>
              <a:rPr lang="en-US" dirty="0" smtClean="0"/>
              <a:t>Sign in to customer’s account through </a:t>
            </a:r>
            <a:r>
              <a:rPr lang="en-US" dirty="0" smtClean="0">
                <a:hlinkClick r:id="rId2"/>
              </a:rPr>
              <a:t>https://account.microsoft.com</a:t>
            </a:r>
            <a:r>
              <a:rPr lang="en-US" dirty="0" smtClean="0"/>
              <a:t> and download the installer through the “Services and Subscriptions” tab.</a:t>
            </a:r>
            <a:endParaRPr lang="en-US"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00773" y="1853248"/>
            <a:ext cx="7954666" cy="4454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1" y="452718"/>
            <a:ext cx="9299333" cy="1400530"/>
          </a:xfrm>
        </p:spPr>
        <p:txBody>
          <a:bodyPr/>
          <a:lstStyle/>
          <a:p>
            <a:r>
              <a:rPr lang="en-US" dirty="0" smtClean="0"/>
              <a:t>Pro-Tip: Other ways to get the Mac Installer</a:t>
            </a:r>
            <a:endParaRPr lang="en-US" dirty="0"/>
          </a:p>
        </p:txBody>
      </p:sp>
      <p:sp>
        <p:nvSpPr>
          <p:cNvPr id="3" name="Marcador de contenido 2"/>
          <p:cNvSpPr>
            <a:spLocks noGrp="1"/>
          </p:cNvSpPr>
          <p:nvPr>
            <p:ph idx="1"/>
          </p:nvPr>
        </p:nvSpPr>
        <p:spPr>
          <a:xfrm>
            <a:off x="1103311" y="2052919"/>
            <a:ext cx="9299333" cy="1357256"/>
          </a:xfrm>
        </p:spPr>
        <p:txBody>
          <a:bodyPr>
            <a:normAutofit/>
          </a:bodyPr>
          <a:lstStyle/>
          <a:p>
            <a:r>
              <a:rPr lang="en-US" dirty="0" smtClean="0"/>
              <a:t>If for some reason you cannot download the Mac installer from customer’s account, you may download it straight from </a:t>
            </a:r>
            <a:r>
              <a:rPr lang="en-US" dirty="0" smtClean="0">
                <a:solidFill>
                  <a:srgbClr val="FFC000"/>
                </a:solidFill>
              </a:rPr>
              <a:t>support.office.com</a:t>
            </a:r>
            <a:r>
              <a:rPr lang="en-US" dirty="0" smtClean="0"/>
              <a:t>. Just search for the keywords “High Sierra Support” or “Mojave Support”. </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3311" y="3410175"/>
            <a:ext cx="10092824" cy="3291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795169"/>
          </a:xfrm>
        </p:spPr>
        <p:txBody>
          <a:bodyPr/>
          <a:lstStyle/>
          <a:p>
            <a:r>
              <a:rPr lang="en-US" dirty="0" smtClean="0"/>
              <a:t>3. Run the Installer</a:t>
            </a:r>
            <a:endParaRPr lang="en-US" dirty="0"/>
          </a:p>
        </p:txBody>
      </p:sp>
      <p:pic>
        <p:nvPicPr>
          <p:cNvPr id="4"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910" y="1247885"/>
            <a:ext cx="9396181"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3.1 License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363" y="1310360"/>
            <a:ext cx="9353275"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69524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16684"/>
          </a:xfrm>
        </p:spPr>
        <p:txBody>
          <a:bodyPr/>
          <a:lstStyle/>
          <a:p>
            <a:r>
              <a:rPr lang="en-US" dirty="0" smtClean="0"/>
              <a:t>3.2 Accept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328" y="1269402"/>
            <a:ext cx="9845344"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80085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922188"/>
          </a:xfrm>
        </p:spPr>
        <p:txBody>
          <a:bodyPr/>
          <a:lstStyle/>
          <a:p>
            <a:r>
              <a:rPr lang="en-US" dirty="0" smtClean="0"/>
              <a:t>3.3 Select Install Location – Install</a:t>
            </a:r>
            <a:endParaRPr lang="en-US" dirty="0"/>
          </a:p>
        </p:txBody>
      </p:sp>
      <p:pic>
        <p:nvPicPr>
          <p:cNvPr id="17" name="Marcador de contenido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74906"/>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43286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59715"/>
          </a:xfrm>
        </p:spPr>
        <p:txBody>
          <a:bodyPr/>
          <a:lstStyle/>
          <a:p>
            <a:r>
              <a:rPr lang="en-US" dirty="0" smtClean="0"/>
              <a:t>3.4 Enter Admin Password</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2433"/>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04088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239045"/>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8140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hlinkClick r:id="rId2" action="ppaction://hlinksldjump"/>
              </a:rPr>
              <a:t>Mac Terminology</a:t>
            </a:r>
            <a:endParaRPr lang="en-US" sz="2400" dirty="0" smtClean="0"/>
          </a:p>
          <a:p>
            <a:r>
              <a:rPr lang="en-US" sz="2400" dirty="0" smtClean="0">
                <a:hlinkClick r:id="rId3" action="ppaction://hlinksldjump"/>
              </a:rPr>
              <a:t>Office for Mac Installation &amp; Activation</a:t>
            </a:r>
            <a:endParaRPr lang="en-US" sz="2400" dirty="0" smtClean="0"/>
          </a:p>
          <a:p>
            <a:r>
              <a:rPr lang="en-US" sz="2400" dirty="0" smtClean="0">
                <a:hlinkClick r:id="rId4" action="ppaction://hlinksldjump"/>
              </a:rPr>
              <a:t>Uninstall Office from Mac</a:t>
            </a:r>
            <a:endParaRPr lang="en-US" sz="2400" dirty="0" smtClean="0"/>
          </a:p>
          <a:p>
            <a:r>
              <a:rPr lang="en-US" sz="2400" dirty="0" smtClean="0"/>
              <a:t>Office Removal </a:t>
            </a:r>
            <a:r>
              <a:rPr lang="en-US" sz="2400" dirty="0" smtClean="0"/>
              <a:t>Tools </a:t>
            </a:r>
            <a:r>
              <a:rPr lang="en-US" sz="2400" dirty="0" smtClean="0"/>
              <a:t>for Mac</a:t>
            </a:r>
            <a:endParaRPr lang="en-US" sz="2400" dirty="0" smtClean="0"/>
          </a:p>
          <a:p>
            <a:r>
              <a:rPr lang="en-US" sz="2400" dirty="0" smtClean="0"/>
              <a:t>Troubleshooting signing-in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3" name="Marcador de contenido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1"/>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38877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Installing</a:t>
            </a:r>
            <a:r>
              <a:rPr lang="en-US" dirty="0" smtClean="0"/>
              <a:t>… Done!</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0"/>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6988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4</a:t>
            </a:r>
            <a:r>
              <a:rPr lang="en-US" dirty="0" smtClean="0"/>
              <a:t>. Activate Office</a:t>
            </a:r>
            <a:endParaRPr lang="en-US" dirty="0"/>
          </a:p>
        </p:txBody>
      </p:sp>
      <p:sp>
        <p:nvSpPr>
          <p:cNvPr id="3" name="Marcador de contenido 2"/>
          <p:cNvSpPr>
            <a:spLocks noGrp="1"/>
          </p:cNvSpPr>
          <p:nvPr>
            <p:ph idx="1"/>
          </p:nvPr>
        </p:nvSpPr>
        <p:spPr>
          <a:xfrm>
            <a:off x="1103312" y="2052919"/>
            <a:ext cx="2532773" cy="3110752"/>
          </a:xfrm>
        </p:spPr>
        <p:txBody>
          <a:bodyPr/>
          <a:lstStyle/>
          <a:p>
            <a:r>
              <a:rPr lang="en-US" dirty="0" smtClean="0"/>
              <a:t>Open any Office App. The first time you run </a:t>
            </a:r>
            <a:r>
              <a:rPr lang="en-US" dirty="0"/>
              <a:t>O</a:t>
            </a:r>
            <a:r>
              <a:rPr lang="en-US" dirty="0" smtClean="0"/>
              <a:t>ffice you will get this screen.</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68183" y="1791150"/>
            <a:ext cx="4055634" cy="4851698"/>
          </a:xfrm>
          <a:prstGeom prst="rect">
            <a:avLst/>
          </a:prstGeom>
          <a:ln>
            <a:noFill/>
          </a:ln>
          <a:effectLst>
            <a:outerShdw blurRad="190500" algn="tl" rotWithShape="0">
              <a:srgbClr val="000000">
                <a:alpha val="70000"/>
              </a:srgbClr>
            </a:outerShdw>
          </a:effectLst>
        </p:spPr>
      </p:pic>
      <p:sp>
        <p:nvSpPr>
          <p:cNvPr id="5" name="Marcador de contenido 2"/>
          <p:cNvSpPr txBox="1">
            <a:spLocks/>
          </p:cNvSpPr>
          <p:nvPr/>
        </p:nvSpPr>
        <p:spPr>
          <a:xfrm>
            <a:off x="1216355" y="5163671"/>
            <a:ext cx="2887600" cy="6849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Click </a:t>
            </a:r>
            <a:r>
              <a:rPr lang="en-US" dirty="0" smtClean="0">
                <a:solidFill>
                  <a:srgbClr val="FFFF00"/>
                </a:solidFill>
                <a:effectLst>
                  <a:outerShdw blurRad="38100" dist="38100" dir="2700000" algn="tl">
                    <a:srgbClr val="000000">
                      <a:alpha val="43137"/>
                    </a:srgbClr>
                  </a:outerShdw>
                </a:effectLst>
              </a:rPr>
              <a:t>Get Started</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4851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5. Sign-in to Activate</a:t>
            </a:r>
            <a:endParaRPr lang="en-US" dirty="0"/>
          </a:p>
        </p:txBody>
      </p:sp>
      <p:pic>
        <p:nvPicPr>
          <p:cNvPr id="3" name="Marcador de contenido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381417" y="2322480"/>
            <a:ext cx="3303251" cy="3960000"/>
          </a:xfrm>
          <a:prstGeom prst="rect">
            <a:avLst/>
          </a:prstGeom>
          <a:ln>
            <a:noFill/>
          </a:ln>
          <a:effectLst>
            <a:outerShdw blurRad="190500" algn="tl" rotWithShape="0">
              <a:srgbClr val="000000">
                <a:alpha val="70000"/>
              </a:srgbClr>
            </a:outerShdw>
          </a:effectLst>
        </p:spPr>
      </p:pic>
      <p:sp>
        <p:nvSpPr>
          <p:cNvPr id="4" name="Flecha derecha 3"/>
          <p:cNvSpPr/>
          <p:nvPr/>
        </p:nvSpPr>
        <p:spPr>
          <a:xfrm>
            <a:off x="3842447"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61962" y="2322480"/>
            <a:ext cx="3269612" cy="3960000"/>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8867" y="2322480"/>
            <a:ext cx="3314194" cy="3960000"/>
          </a:xfrm>
          <a:prstGeom prst="rect">
            <a:avLst/>
          </a:prstGeom>
          <a:ln>
            <a:noFill/>
          </a:ln>
          <a:effectLst>
            <a:outerShdw blurRad="190500" algn="tl" rotWithShape="0">
              <a:srgbClr val="000000">
                <a:alpha val="70000"/>
              </a:srgbClr>
            </a:outerShdw>
          </a:effectLst>
        </p:spPr>
      </p:pic>
      <p:sp>
        <p:nvSpPr>
          <p:cNvPr id="9" name="Flecha derecha 8"/>
          <p:cNvSpPr/>
          <p:nvPr/>
        </p:nvSpPr>
        <p:spPr>
          <a:xfrm>
            <a:off x="8089353"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935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6</a:t>
            </a:r>
            <a:r>
              <a:rPr lang="en-US" dirty="0" smtClean="0"/>
              <a:t>. Profit…!</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1853248"/>
            <a:ext cx="3293054" cy="3960000"/>
          </a:xfrm>
          <a:prstGeom prst="rect">
            <a:avLst/>
          </a:prstGeom>
          <a:ln>
            <a:noFill/>
          </a:ln>
          <a:effectLst>
            <a:outerShdw blurRad="190500" algn="tl" rotWithShape="0">
              <a:srgbClr val="000000">
                <a:alpha val="70000"/>
              </a:srgbClr>
            </a:outerShdw>
          </a:effectLst>
        </p:spPr>
      </p:pic>
      <p:sp>
        <p:nvSpPr>
          <p:cNvPr id="5" name="Flecha derecha 4"/>
          <p:cNvSpPr/>
          <p:nvPr/>
        </p:nvSpPr>
        <p:spPr>
          <a:xfrm>
            <a:off x="4786453" y="3694885"/>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8276" y="1853248"/>
            <a:ext cx="3310109" cy="396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891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9120188" cy="1299882"/>
          </a:xfrm>
        </p:spPr>
        <p:txBody>
          <a:bodyPr/>
          <a:lstStyle/>
          <a:p>
            <a:r>
              <a:rPr lang="en-US" dirty="0" smtClean="0"/>
              <a:t>Other ways to launch the activation wizard.</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2383723"/>
            <a:ext cx="4660030" cy="4320000"/>
          </a:xfr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53301" y="2383723"/>
            <a:ext cx="3581399" cy="4320000"/>
          </a:xfrm>
          <a:prstGeom prst="rect">
            <a:avLst/>
          </a:prstGeom>
        </p:spPr>
      </p:pic>
      <p:sp>
        <p:nvSpPr>
          <p:cNvPr id="6" name="Rectángulo 5"/>
          <p:cNvSpPr/>
          <p:nvPr/>
        </p:nvSpPr>
        <p:spPr>
          <a:xfrm>
            <a:off x="7353301" y="6007100"/>
            <a:ext cx="520699" cy="4445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645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Uninstalling Office from Mac</a:t>
            </a:r>
            <a:endParaRPr lang="en-US" dirty="0"/>
          </a:p>
        </p:txBody>
      </p:sp>
      <p:pic>
        <p:nvPicPr>
          <p:cNvPr id="7" name="Imagen 6"/>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75641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200" fill="hold">
                                          <p:stCondLst>
                                            <p:cond delay="0"/>
                                          </p:stCondLst>
                                        </p:cTn>
                                        <p:tgtEl>
                                          <p:spTgt spid="7"/>
                                        </p:tgtEl>
                                        <p:attrNameLst>
                                          <p:attrName>r</p:attrName>
                                        </p:attrNameLst>
                                      </p:cBhvr>
                                    </p:animRot>
                                    <p:animRot by="-240000">
                                      <p:cBhvr>
                                        <p:cTn id="7" dur="400" fill="hold">
                                          <p:stCondLst>
                                            <p:cond delay="400"/>
                                          </p:stCondLst>
                                        </p:cTn>
                                        <p:tgtEl>
                                          <p:spTgt spid="7"/>
                                        </p:tgtEl>
                                        <p:attrNameLst>
                                          <p:attrName>r</p:attrName>
                                        </p:attrNameLst>
                                      </p:cBhvr>
                                    </p:animRot>
                                    <p:animRot by="240000">
                                      <p:cBhvr>
                                        <p:cTn id="8" dur="400" fill="hold">
                                          <p:stCondLst>
                                            <p:cond delay="800"/>
                                          </p:stCondLst>
                                        </p:cTn>
                                        <p:tgtEl>
                                          <p:spTgt spid="7"/>
                                        </p:tgtEl>
                                        <p:attrNameLst>
                                          <p:attrName>r</p:attrName>
                                        </p:attrNameLst>
                                      </p:cBhvr>
                                    </p:animRot>
                                    <p:animRot by="-240000">
                                      <p:cBhvr>
                                        <p:cTn id="9" dur="400" fill="hold">
                                          <p:stCondLst>
                                            <p:cond delay="1200"/>
                                          </p:stCondLst>
                                        </p:cTn>
                                        <p:tgtEl>
                                          <p:spTgt spid="7"/>
                                        </p:tgtEl>
                                        <p:attrNameLst>
                                          <p:attrName>r</p:attrName>
                                        </p:attrNameLst>
                                      </p:cBhvr>
                                    </p:animRot>
                                    <p:animRot by="120000">
                                      <p:cBhvr>
                                        <p:cTn id="10" dur="400" fill="hold">
                                          <p:stCondLst>
                                            <p:cond delay="1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073076"/>
          </a:xfrm>
        </p:spPr>
        <p:txBody>
          <a:bodyPr/>
          <a:lstStyle/>
          <a:p>
            <a:r>
              <a:rPr lang="en-US" dirty="0" smtClean="0"/>
              <a:t>1. Trash It…!</a:t>
            </a:r>
            <a:endParaRPr lang="en-US" dirty="0"/>
          </a:p>
        </p:txBody>
      </p:sp>
      <p:sp>
        <p:nvSpPr>
          <p:cNvPr id="16" name="Marcador de contenido 15"/>
          <p:cNvSpPr>
            <a:spLocks noGrp="1"/>
          </p:cNvSpPr>
          <p:nvPr>
            <p:ph idx="1"/>
          </p:nvPr>
        </p:nvSpPr>
        <p:spPr>
          <a:xfrm>
            <a:off x="882126" y="1525794"/>
            <a:ext cx="4636547" cy="4680000"/>
          </a:xfrm>
        </p:spPr>
        <p:txBody>
          <a:bodyPr>
            <a:normAutofit/>
          </a:bodyPr>
          <a:lstStyle/>
          <a:p>
            <a:r>
              <a:rPr lang="en-US" dirty="0" smtClean="0"/>
              <a:t>Open </a:t>
            </a:r>
            <a:r>
              <a:rPr lang="en-US" b="1" dirty="0" smtClean="0"/>
              <a:t>Finder </a:t>
            </a:r>
            <a:r>
              <a:rPr lang="en-US" dirty="0" smtClean="0"/>
              <a:t>and open the </a:t>
            </a:r>
            <a:r>
              <a:rPr lang="en-US" b="1" dirty="0" smtClean="0"/>
              <a:t>Applications </a:t>
            </a:r>
            <a:r>
              <a:rPr lang="en-US" dirty="0" smtClean="0"/>
              <a:t>folder.</a:t>
            </a:r>
          </a:p>
          <a:p>
            <a:r>
              <a:rPr lang="en-US" dirty="0" smtClean="0"/>
              <a:t>Select all the Office apps (you can do this by pressing </a:t>
            </a:r>
            <a:r>
              <a:rPr lang="en-US" b="1" dirty="0" smtClean="0">
                <a:effectLst>
                  <a:outerShdw blurRad="38100" dist="38100" dir="2700000" algn="tl">
                    <a:srgbClr val="000000">
                      <a:alpha val="43137"/>
                    </a:srgbClr>
                  </a:outerShdw>
                </a:effectLst>
              </a:rPr>
              <a:t>Command + click</a:t>
            </a:r>
            <a:r>
              <a:rPr lang="en-US" dirty="0" smtClean="0"/>
              <a:t> on each app)</a:t>
            </a:r>
          </a:p>
          <a:p>
            <a:r>
              <a:rPr lang="en-US" dirty="0" smtClean="0"/>
              <a:t>Right-click one of the icons selected and hit “Move to trash”</a:t>
            </a:r>
            <a:endParaRPr lang="en-US" dirty="0"/>
          </a:p>
          <a:p>
            <a:r>
              <a:rPr lang="en-US" dirty="0" smtClean="0">
                <a:solidFill>
                  <a:srgbClr val="FFCD2F"/>
                </a:solidFill>
              </a:rPr>
              <a:t>Note: </a:t>
            </a:r>
            <a:r>
              <a:rPr lang="en-US" dirty="0" smtClean="0"/>
              <a:t>If using </a:t>
            </a:r>
            <a:r>
              <a:rPr lang="en-US" b="1" dirty="0" smtClean="0">
                <a:solidFill>
                  <a:srgbClr val="FFCD2F"/>
                </a:solidFill>
              </a:rPr>
              <a:t>LMI</a:t>
            </a:r>
            <a:r>
              <a:rPr lang="en-US" dirty="0" smtClean="0"/>
              <a:t> to assist a customer, the </a:t>
            </a:r>
            <a:r>
              <a:rPr lang="en-US" i="1" dirty="0" smtClean="0">
                <a:solidFill>
                  <a:srgbClr val="FFCD2F"/>
                </a:solidFill>
                <a:effectLst>
                  <a:outerShdw blurRad="38100" dist="38100" dir="2700000" algn="tl">
                    <a:srgbClr val="000000">
                      <a:alpha val="43137"/>
                    </a:srgbClr>
                  </a:outerShdw>
                </a:effectLst>
              </a:rPr>
              <a:t>“Windows Logo” </a:t>
            </a:r>
            <a:r>
              <a:rPr lang="en-US" dirty="0" smtClean="0"/>
              <a:t>key on your keyboard acts as the </a:t>
            </a:r>
            <a:r>
              <a:rPr lang="en-US" dirty="0" smtClean="0">
                <a:effectLst>
                  <a:outerShdw blurRad="38100" dist="38100" dir="2700000" algn="tl">
                    <a:srgbClr val="000000">
                      <a:alpha val="43137"/>
                    </a:srgbClr>
                  </a:outerShdw>
                </a:effectLst>
              </a:rPr>
              <a:t>Command(</a:t>
            </a:r>
            <a:r>
              <a:rPr lang="en-US" b="1" dirty="0">
                <a:solidFill>
                  <a:srgbClr val="FFCD2F"/>
                </a:solidFill>
                <a:effectLst>
                  <a:outerShdw blurRad="38100" dist="38100" dir="2700000" algn="tl">
                    <a:srgbClr val="000000">
                      <a:alpha val="43137"/>
                    </a:srgbClr>
                  </a:outerShdw>
                </a:effectLst>
              </a:rPr>
              <a:t>⌘</a:t>
            </a:r>
            <a:r>
              <a:rPr lang="en-US" dirty="0" smtClean="0">
                <a:effectLst>
                  <a:outerShdw blurRad="38100" dist="38100" dir="2700000" algn="tl">
                    <a:srgbClr val="000000">
                      <a:alpha val="43137"/>
                    </a:srgbClr>
                  </a:outerShdw>
                </a:effectLst>
              </a:rPr>
              <a:t>) </a:t>
            </a:r>
            <a:r>
              <a:rPr lang="en-US" dirty="0" smtClean="0"/>
              <a:t>key.</a:t>
            </a:r>
            <a:endParaRPr lang="en-US" dirty="0"/>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3940" r="44456" b="40791"/>
          <a:stretch/>
        </p:blipFill>
        <p:spPr>
          <a:xfrm>
            <a:off x="6059747" y="1525794"/>
            <a:ext cx="5261619" cy="46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91743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073076"/>
          </a:xfrm>
        </p:spPr>
        <p:txBody>
          <a:bodyPr/>
          <a:lstStyle/>
          <a:p>
            <a:r>
              <a:rPr lang="en-US" dirty="0" smtClean="0"/>
              <a:t>1. Trash It…!</a:t>
            </a:r>
            <a:endParaRPr lang="en-US" dirty="0"/>
          </a:p>
        </p:txBody>
      </p:sp>
      <p:sp>
        <p:nvSpPr>
          <p:cNvPr id="16" name="Marcador de contenido 15"/>
          <p:cNvSpPr>
            <a:spLocks noGrp="1"/>
          </p:cNvSpPr>
          <p:nvPr>
            <p:ph idx="1"/>
          </p:nvPr>
        </p:nvSpPr>
        <p:spPr>
          <a:xfrm>
            <a:off x="882126" y="1525794"/>
            <a:ext cx="4286704" cy="1472587"/>
          </a:xfrm>
        </p:spPr>
        <p:txBody>
          <a:bodyPr>
            <a:normAutofit/>
          </a:bodyPr>
          <a:lstStyle/>
          <a:p>
            <a:r>
              <a:rPr lang="en-US" dirty="0" smtClean="0"/>
              <a:t>You may be asked for the administrato</a:t>
            </a:r>
            <a:r>
              <a:rPr lang="en-US" dirty="0" smtClean="0"/>
              <a:t>r’s password. Make sure customer enters it.</a:t>
            </a:r>
          </a:p>
        </p:txBody>
      </p:sp>
      <p:pic>
        <p:nvPicPr>
          <p:cNvPr id="4" name="Imagen 3"/>
          <p:cNvPicPr>
            <a:picLocks noChangeAspect="1"/>
          </p:cNvPicPr>
          <p:nvPr/>
        </p:nvPicPr>
        <p:blipFill rotWithShape="1">
          <a:blip r:embed="rId2"/>
          <a:srcRect l="35146" t="20480" r="34211" b="36106"/>
          <a:stretch/>
        </p:blipFill>
        <p:spPr>
          <a:xfrm>
            <a:off x="1103312" y="2998381"/>
            <a:ext cx="4065518" cy="3600000"/>
          </a:xfrm>
          <a:prstGeom prst="rect">
            <a:avLst/>
          </a:prstGeom>
          <a:ln>
            <a:noFill/>
          </a:ln>
          <a:effectLst>
            <a:outerShdw blurRad="190500" algn="tl" rotWithShape="0">
              <a:srgbClr val="000000">
                <a:alpha val="70000"/>
              </a:srgbClr>
            </a:outerShdw>
          </a:effectLst>
        </p:spPr>
      </p:pic>
      <p:sp>
        <p:nvSpPr>
          <p:cNvPr id="6" name="Marcador de contenido 15"/>
          <p:cNvSpPr txBox="1">
            <a:spLocks/>
          </p:cNvSpPr>
          <p:nvPr/>
        </p:nvSpPr>
        <p:spPr>
          <a:xfrm>
            <a:off x="7977937" y="1525794"/>
            <a:ext cx="3399418" cy="8452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Empty Trash</a:t>
            </a:r>
            <a:endParaRPr lang="en-US" dirty="0"/>
          </a:p>
        </p:txBody>
      </p:sp>
      <p:pic>
        <p:nvPicPr>
          <p:cNvPr id="5" name="Imagen 4"/>
          <p:cNvPicPr>
            <a:picLocks noChangeAspect="1"/>
          </p:cNvPicPr>
          <p:nvPr/>
        </p:nvPicPr>
        <p:blipFill rotWithShape="1">
          <a:blip r:embed="rId3"/>
          <a:srcRect l="67284" t="68272" r="7905"/>
          <a:stretch/>
        </p:blipFill>
        <p:spPr>
          <a:xfrm>
            <a:off x="7078135" y="2998381"/>
            <a:ext cx="4504266" cy="3600000"/>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4"/>
          <a:srcRect l="35399" t="23350" r="35365" b="62129"/>
          <a:stretch/>
        </p:blipFill>
        <p:spPr>
          <a:xfrm>
            <a:off x="7078135" y="2662370"/>
            <a:ext cx="4504266" cy="1467720"/>
          </a:xfrm>
          <a:prstGeom prst="rect">
            <a:avLst/>
          </a:prstGeom>
          <a:ln>
            <a:noFill/>
          </a:ln>
          <a:effectLst>
            <a:outerShdw blurRad="190500" algn="tl" rotWithShape="0">
              <a:srgbClr val="000000">
                <a:alpha val="70000"/>
              </a:srgbClr>
            </a:outerShdw>
          </a:effectLst>
        </p:spPr>
      </p:pic>
      <p:sp>
        <p:nvSpPr>
          <p:cNvPr id="8" name="Rectángulo 7"/>
          <p:cNvSpPr/>
          <p:nvPr/>
        </p:nvSpPr>
        <p:spPr>
          <a:xfrm>
            <a:off x="9661793" y="4208443"/>
            <a:ext cx="1520327" cy="26440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ector angular 9"/>
          <p:cNvCxnSpPr>
            <a:stCxn id="5" idx="3"/>
            <a:endCxn id="7" idx="3"/>
          </p:cNvCxnSpPr>
          <p:nvPr/>
        </p:nvCxnSpPr>
        <p:spPr>
          <a:xfrm flipV="1">
            <a:off x="11582401" y="3396230"/>
            <a:ext cx="12700" cy="1402151"/>
          </a:xfrm>
          <a:prstGeom prst="bentConnector3">
            <a:avLst>
              <a:gd name="adj1" fmla="val 180000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289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8"/>
            <a:ext cx="4224825" cy="4195481"/>
          </a:xfrm>
        </p:spPr>
        <p:txBody>
          <a:bodyPr/>
          <a:lstStyle/>
          <a:p>
            <a:r>
              <a:rPr lang="en-US" dirty="0" smtClean="0"/>
              <a:t>In a new Finder window press: </a:t>
            </a:r>
            <a:r>
              <a:rPr lang="en-US" b="1" dirty="0" smtClean="0">
                <a:effectLst>
                  <a:outerShdw blurRad="38100" dist="38100" dir="2700000" algn="tl">
                    <a:srgbClr val="000000">
                      <a:alpha val="43137"/>
                    </a:srgbClr>
                  </a:outerShdw>
                </a:effectLst>
              </a:rPr>
              <a:t>Command(</a:t>
            </a:r>
            <a:r>
              <a:rPr lang="en-US" b="1" dirty="0">
                <a:effectLst>
                  <a:outerShdw blurRad="38100" dist="38100" dir="2700000" algn="tl">
                    <a:srgbClr val="000000">
                      <a:alpha val="43137"/>
                    </a:srgbClr>
                  </a:outerShdw>
                </a:effectLst>
              </a:rPr>
              <a:t>⌘</a:t>
            </a:r>
            <a:r>
              <a:rPr lang="en-US" b="1" dirty="0" smtClean="0">
                <a:effectLst>
                  <a:outerShdw blurRad="38100" dist="38100" dir="2700000" algn="tl">
                    <a:srgbClr val="000000">
                      <a:alpha val="43137"/>
                    </a:srgbClr>
                  </a:outerShdw>
                </a:effectLst>
              </a:rPr>
              <a:t>) + Shift + H</a:t>
            </a:r>
          </a:p>
          <a:p>
            <a:r>
              <a:rPr lang="en-US" dirty="0" smtClean="0"/>
              <a:t>This will take you to the Home folder. Another way to get there it’s through Finder’s </a:t>
            </a:r>
            <a:r>
              <a:rPr lang="en-US" b="1" dirty="0" smtClean="0">
                <a:effectLst>
                  <a:outerShdw blurRad="38100" dist="38100" dir="2700000" algn="tl">
                    <a:srgbClr val="000000">
                      <a:alpha val="43137"/>
                    </a:srgbClr>
                  </a:outerShdw>
                </a:effectLst>
              </a:rPr>
              <a:t>Application Menu </a:t>
            </a:r>
            <a:r>
              <a:rPr lang="en-US" dirty="0" smtClean="0"/>
              <a:t>and selecting </a:t>
            </a:r>
            <a:r>
              <a:rPr lang="en-US" b="1" dirty="0" smtClean="0">
                <a:effectLst>
                  <a:outerShdw blurRad="38100" dist="38100" dir="2700000" algn="tl">
                    <a:srgbClr val="000000">
                      <a:alpha val="43137"/>
                    </a:srgbClr>
                  </a:outerShdw>
                </a:effectLst>
              </a:rPr>
              <a:t>Go&gt;Home</a:t>
            </a:r>
            <a:endParaRPr lang="en-US" b="1" dirty="0">
              <a:effectLst>
                <a:outerShdw blurRad="38100" dist="38100" dir="2700000" algn="tl">
                  <a:srgbClr val="000000">
                    <a:alpha val="43137"/>
                  </a:srgbClr>
                </a:outerShdw>
              </a:effectLst>
            </a:endParaRPr>
          </a:p>
        </p:txBody>
      </p:sp>
      <p:pic>
        <p:nvPicPr>
          <p:cNvPr id="3" name="Imagen 2"/>
          <p:cNvPicPr>
            <a:picLocks noChangeAspect="1"/>
          </p:cNvPicPr>
          <p:nvPr/>
        </p:nvPicPr>
        <p:blipFill rotWithShape="1">
          <a:blip r:embed="rId2"/>
          <a:srcRect r="62974" b="54078"/>
          <a:stretch/>
        </p:blipFill>
        <p:spPr>
          <a:xfrm>
            <a:off x="6136342" y="2052918"/>
            <a:ext cx="5573084" cy="43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35708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1626199"/>
            <a:ext cx="4786499" cy="1362636"/>
          </a:xfrm>
        </p:spPr>
        <p:txBody>
          <a:bodyPr/>
          <a:lstStyle/>
          <a:p>
            <a:r>
              <a:rPr lang="en-US" dirty="0"/>
              <a:t>On the Finder menu at the top, click </a:t>
            </a:r>
            <a:r>
              <a:rPr lang="en-US" b="1" dirty="0"/>
              <a:t>View</a:t>
            </a:r>
            <a:r>
              <a:rPr lang="en-US" dirty="0"/>
              <a:t> &gt; </a:t>
            </a:r>
            <a:r>
              <a:rPr lang="en-US" b="1" dirty="0"/>
              <a:t>as List</a:t>
            </a:r>
            <a:r>
              <a:rPr lang="en-US" dirty="0"/>
              <a:t>, and then click </a:t>
            </a:r>
            <a:r>
              <a:rPr lang="en-US" b="1" dirty="0"/>
              <a:t>View</a:t>
            </a:r>
            <a:r>
              <a:rPr lang="en-US" dirty="0"/>
              <a:t> &gt;</a:t>
            </a:r>
            <a:r>
              <a:rPr lang="en-US" b="1" dirty="0"/>
              <a:t> Show View Options</a:t>
            </a:r>
            <a:r>
              <a:rPr lang="en-US" dirty="0"/>
              <a:t>.</a:t>
            </a:r>
            <a:endParaRPr lang="en-US" dirty="0"/>
          </a:p>
        </p:txBody>
      </p:sp>
      <p:pic>
        <p:nvPicPr>
          <p:cNvPr id="3" name="Imagen 2"/>
          <p:cNvPicPr>
            <a:picLocks noChangeAspect="1"/>
          </p:cNvPicPr>
          <p:nvPr/>
        </p:nvPicPr>
        <p:blipFill rotWithShape="1">
          <a:blip r:embed="rId2"/>
          <a:srcRect l="65" r="72876" b="87804"/>
          <a:stretch/>
        </p:blipFill>
        <p:spPr>
          <a:xfrm>
            <a:off x="6248388" y="1626199"/>
            <a:ext cx="4837141" cy="1362636"/>
          </a:xfrm>
          <a:prstGeom prst="rect">
            <a:avLst/>
          </a:prstGeom>
          <a:ln>
            <a:noFill/>
          </a:ln>
          <a:effectLst>
            <a:outerShdw blurRad="190500" algn="tl" rotWithShape="0">
              <a:srgbClr val="000000">
                <a:alpha val="70000"/>
              </a:srgbClr>
            </a:outerShdw>
          </a:effectLst>
        </p:spPr>
      </p:pic>
      <p:pic>
        <p:nvPicPr>
          <p:cNvPr id="4" name="Imagen 3"/>
          <p:cNvPicPr>
            <a:picLocks noChangeAspect="1"/>
          </p:cNvPicPr>
          <p:nvPr/>
        </p:nvPicPr>
        <p:blipFill rotWithShape="1">
          <a:blip r:embed="rId3"/>
          <a:srcRect r="72680" b="56213"/>
          <a:stretch/>
        </p:blipFill>
        <p:spPr>
          <a:xfrm>
            <a:off x="1103312" y="2988835"/>
            <a:ext cx="3747247" cy="3753617"/>
          </a:xfrm>
          <a:prstGeom prst="rect">
            <a:avLst/>
          </a:prstGeom>
          <a:ln>
            <a:noFill/>
          </a:ln>
          <a:effectLst>
            <a:outerShdw blurRad="190500" algn="tl" rotWithShape="0">
              <a:srgbClr val="000000">
                <a:alpha val="70000"/>
              </a:srgbClr>
            </a:outerShdw>
          </a:effectLst>
        </p:spPr>
      </p:pic>
      <p:cxnSp>
        <p:nvCxnSpPr>
          <p:cNvPr id="7" name="Conector angular 6"/>
          <p:cNvCxnSpPr>
            <a:stCxn id="3" idx="2"/>
            <a:endCxn id="4" idx="3"/>
          </p:cNvCxnSpPr>
          <p:nvPr/>
        </p:nvCxnSpPr>
        <p:spPr>
          <a:xfrm rot="5400000">
            <a:off x="5820355" y="2019039"/>
            <a:ext cx="1876809" cy="3816400"/>
          </a:xfrm>
          <a:prstGeom prst="bentConnector2">
            <a:avLst/>
          </a:prstGeom>
          <a:ln w="38100">
            <a:solidFill>
              <a:srgbClr val="FFCD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6178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9"/>
            <a:ext cx="3486273" cy="1938790"/>
          </a:xfrm>
        </p:spPr>
        <p:txBody>
          <a:bodyPr/>
          <a:lstStyle/>
          <a:p>
            <a:r>
              <a:rPr lang="en-US" dirty="0"/>
              <a:t>In the </a:t>
            </a:r>
            <a:r>
              <a:rPr lang="en-US" b="1" dirty="0"/>
              <a:t>View Options</a:t>
            </a:r>
            <a:r>
              <a:rPr lang="en-US" dirty="0"/>
              <a:t> dialog box, select </a:t>
            </a:r>
            <a:r>
              <a:rPr lang="en-US" b="1" dirty="0"/>
              <a:t>Show Library </a:t>
            </a:r>
            <a:r>
              <a:rPr lang="en-US" b="1" dirty="0" smtClean="0"/>
              <a:t>Folder </a:t>
            </a:r>
            <a:r>
              <a:rPr lang="en-US" dirty="0" smtClean="0"/>
              <a:t>and close the window.</a:t>
            </a:r>
            <a:endParaRPr lang="en-US" dirty="0"/>
          </a:p>
        </p:txBody>
      </p:sp>
      <p:pic>
        <p:nvPicPr>
          <p:cNvPr id="3" name="Imagen 2"/>
          <p:cNvPicPr>
            <a:picLocks noChangeAspect="1"/>
          </p:cNvPicPr>
          <p:nvPr/>
        </p:nvPicPr>
        <p:blipFill rotWithShape="1">
          <a:blip r:embed="rId2"/>
          <a:srcRect l="26324" t="3436" r="34958" b="34616"/>
          <a:stretch/>
        </p:blipFill>
        <p:spPr>
          <a:xfrm>
            <a:off x="6699739" y="2052919"/>
            <a:ext cx="4320000" cy="4320000"/>
          </a:xfrm>
          <a:prstGeom prst="rect">
            <a:avLst/>
          </a:prstGeom>
          <a:ln>
            <a:noFill/>
          </a:ln>
          <a:effectLst>
            <a:outerShdw blurRad="190500" algn="tl" rotWithShape="0">
              <a:srgbClr val="000000">
                <a:alpha val="70000"/>
              </a:srgbClr>
            </a:outerShdw>
          </a:effectLst>
        </p:spPr>
      </p:pic>
      <p:sp>
        <p:nvSpPr>
          <p:cNvPr id="6" name="Rectángulo 5"/>
          <p:cNvSpPr/>
          <p:nvPr/>
        </p:nvSpPr>
        <p:spPr>
          <a:xfrm>
            <a:off x="6699739" y="3047999"/>
            <a:ext cx="786911" cy="161925"/>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6"/>
          <p:cNvSpPr/>
          <p:nvPr/>
        </p:nvSpPr>
        <p:spPr>
          <a:xfrm>
            <a:off x="9585814" y="5753101"/>
            <a:ext cx="1082186" cy="180974"/>
          </a:xfrm>
          <a:prstGeom prst="rect">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5104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1" y="1853248"/>
            <a:ext cx="5183190" cy="4395151"/>
          </a:xfrm>
        </p:spPr>
        <p:txBody>
          <a:bodyPr>
            <a:normAutofit fontScale="92500" lnSpcReduction="10000"/>
          </a:bodyPr>
          <a:lstStyle/>
          <a:p>
            <a:r>
              <a:rPr lang="en-US" dirty="0" smtClean="0"/>
              <a:t>Open </a:t>
            </a:r>
            <a:r>
              <a:rPr lang="en-US" b="1" dirty="0"/>
              <a:t>Library</a:t>
            </a:r>
            <a:r>
              <a:rPr lang="en-US" dirty="0"/>
              <a:t> </a:t>
            </a:r>
            <a:r>
              <a:rPr lang="en-US" dirty="0" smtClean="0"/>
              <a:t>folder and then </a:t>
            </a:r>
            <a:r>
              <a:rPr lang="en-US" b="1" dirty="0" smtClean="0"/>
              <a:t>Containers.</a:t>
            </a:r>
          </a:p>
          <a:p>
            <a:r>
              <a:rPr lang="en-US" dirty="0" smtClean="0"/>
              <a:t>Move the following folders to </a:t>
            </a:r>
            <a:r>
              <a:rPr lang="en-US" b="1" dirty="0" smtClean="0"/>
              <a:t>Trash:</a:t>
            </a:r>
          </a:p>
          <a:p>
            <a:pPr lvl="1"/>
            <a:r>
              <a:rPr lang="en-US" b="1" dirty="0" err="1"/>
              <a:t>com.microsoft.errorreporting</a:t>
            </a:r>
            <a:r>
              <a:rPr lang="en-US" dirty="0"/>
              <a:t> </a:t>
            </a:r>
          </a:p>
          <a:p>
            <a:pPr lvl="1"/>
            <a:r>
              <a:rPr lang="en-US" b="1" dirty="0" err="1"/>
              <a:t>com.microsoft.Excel</a:t>
            </a:r>
            <a:r>
              <a:rPr lang="en-US" dirty="0"/>
              <a:t> </a:t>
            </a:r>
          </a:p>
          <a:p>
            <a:pPr lvl="1"/>
            <a:r>
              <a:rPr lang="en-US" b="1" dirty="0" err="1"/>
              <a:t>com.microsoft.netlib.shipassertprocess</a:t>
            </a:r>
            <a:r>
              <a:rPr lang="en-US" dirty="0"/>
              <a:t> </a:t>
            </a:r>
          </a:p>
          <a:p>
            <a:pPr lvl="1"/>
            <a:r>
              <a:rPr lang="en-US" b="1" dirty="0"/>
              <a:t>com.microsoft.Office365ServiceV2</a:t>
            </a:r>
            <a:r>
              <a:rPr lang="en-US" dirty="0"/>
              <a:t> </a:t>
            </a:r>
          </a:p>
          <a:p>
            <a:pPr lvl="1"/>
            <a:r>
              <a:rPr lang="en-US" b="1" dirty="0" err="1"/>
              <a:t>com.microsoft.Outlook</a:t>
            </a:r>
            <a:r>
              <a:rPr lang="en-US" dirty="0"/>
              <a:t> </a:t>
            </a:r>
          </a:p>
          <a:p>
            <a:pPr lvl="1"/>
            <a:r>
              <a:rPr lang="en-US" b="1" dirty="0" err="1"/>
              <a:t>com.microsoft.Powerpoint</a:t>
            </a:r>
            <a:r>
              <a:rPr lang="en-US" dirty="0"/>
              <a:t> </a:t>
            </a:r>
          </a:p>
          <a:p>
            <a:pPr lvl="1"/>
            <a:r>
              <a:rPr lang="en-US" b="1" dirty="0" err="1"/>
              <a:t>com.microsoft.RMS-XPCService</a:t>
            </a:r>
            <a:r>
              <a:rPr lang="en-US" dirty="0"/>
              <a:t> </a:t>
            </a:r>
          </a:p>
          <a:p>
            <a:pPr lvl="1"/>
            <a:r>
              <a:rPr lang="en-US" b="1" dirty="0" err="1"/>
              <a:t>com.microsoft.Word</a:t>
            </a:r>
            <a:r>
              <a:rPr lang="en-US" dirty="0"/>
              <a:t> </a:t>
            </a:r>
          </a:p>
          <a:p>
            <a:pPr lvl="1"/>
            <a:r>
              <a:rPr lang="en-US" b="1" dirty="0"/>
              <a:t>com.microsoft.onenote.mac</a:t>
            </a:r>
            <a:r>
              <a:rPr lang="en-US" dirty="0"/>
              <a:t> </a:t>
            </a:r>
          </a:p>
        </p:txBody>
      </p:sp>
      <p:pic>
        <p:nvPicPr>
          <p:cNvPr id="3" name="Imagen 2"/>
          <p:cNvPicPr>
            <a:picLocks noChangeAspect="1"/>
          </p:cNvPicPr>
          <p:nvPr/>
        </p:nvPicPr>
        <p:blipFill rotWithShape="1">
          <a:blip r:embed="rId2"/>
          <a:srcRect l="11933" t="85362" r="69952"/>
          <a:stretch/>
        </p:blipFill>
        <p:spPr>
          <a:xfrm>
            <a:off x="7466660" y="2337343"/>
            <a:ext cx="4277229" cy="2160000"/>
          </a:xfrm>
          <a:prstGeom prst="rect">
            <a:avLst/>
          </a:prstGeom>
        </p:spPr>
      </p:pic>
      <p:sp>
        <p:nvSpPr>
          <p:cNvPr id="5" name="Marcador de contenido 15"/>
          <p:cNvSpPr txBox="1">
            <a:spLocks/>
          </p:cNvSpPr>
          <p:nvPr/>
        </p:nvSpPr>
        <p:spPr>
          <a:xfrm>
            <a:off x="7466659" y="4686410"/>
            <a:ext cx="4277230" cy="124777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dirty="0" smtClean="0">
                <a:solidFill>
                  <a:srgbClr val="FFCD2F"/>
                </a:solidFill>
              </a:rPr>
              <a:t>Note: </a:t>
            </a:r>
            <a:r>
              <a:rPr lang="en-US" dirty="0" smtClean="0"/>
              <a:t>Not all the folders from the list may be present. This is normal.</a:t>
            </a:r>
            <a:endParaRPr lang="en-US" dirty="0"/>
          </a:p>
        </p:txBody>
      </p:sp>
      <p:sp>
        <p:nvSpPr>
          <p:cNvPr id="4" name="CuadroTexto 3"/>
          <p:cNvSpPr txBox="1"/>
          <p:nvPr/>
        </p:nvSpPr>
        <p:spPr>
          <a:xfrm>
            <a:off x="1103311" y="6524077"/>
            <a:ext cx="10640578" cy="323165"/>
          </a:xfrm>
          <a:prstGeom prst="rect">
            <a:avLst/>
          </a:prstGeom>
          <a:noFill/>
        </p:spPr>
        <p:txBody>
          <a:bodyPr wrap="square" rtlCol="0">
            <a:spAutoFit/>
          </a:bodyPr>
          <a:lstStyle/>
          <a:p>
            <a:r>
              <a:rPr lang="en-US" sz="1500" b="1" dirty="0" smtClean="0">
                <a:solidFill>
                  <a:srgbClr val="FFFF00"/>
                </a:solidFill>
              </a:rPr>
              <a:t>**Warning</a:t>
            </a:r>
            <a:r>
              <a:rPr lang="en-US" sz="1500" b="1" dirty="0">
                <a:solidFill>
                  <a:srgbClr val="FFFF00"/>
                </a:solidFill>
              </a:rPr>
              <a:t>:</a:t>
            </a:r>
            <a:r>
              <a:rPr lang="en-US" sz="1500" dirty="0"/>
              <a:t> Outlook data will be removed when you move </a:t>
            </a:r>
            <a:r>
              <a:rPr lang="en-US" sz="1500" dirty="0" smtClean="0"/>
              <a:t>these folders to </a:t>
            </a:r>
            <a:r>
              <a:rPr lang="en-US" sz="1500" b="1" dirty="0"/>
              <a:t>Trash</a:t>
            </a:r>
            <a:r>
              <a:rPr lang="en-US" sz="1500" dirty="0"/>
              <a:t>. </a:t>
            </a:r>
            <a:r>
              <a:rPr lang="en-US" sz="1500" dirty="0" smtClean="0"/>
              <a:t>Remember to backup data.</a:t>
            </a:r>
            <a:endParaRPr lang="en-US" sz="1500" dirty="0"/>
          </a:p>
        </p:txBody>
      </p:sp>
    </p:spTree>
    <p:extLst>
      <p:ext uri="{BB962C8B-B14F-4D97-AF65-F5344CB8AC3E}">
        <p14:creationId xmlns:p14="http://schemas.microsoft.com/office/powerpoint/2010/main" val="13359778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Purge Libraries Folder</a:t>
            </a:r>
            <a:endParaRPr lang="en-US" dirty="0"/>
          </a:p>
        </p:txBody>
      </p:sp>
      <p:sp>
        <p:nvSpPr>
          <p:cNvPr id="16" name="Marcador de contenido 15"/>
          <p:cNvSpPr>
            <a:spLocks noGrp="1"/>
          </p:cNvSpPr>
          <p:nvPr>
            <p:ph idx="1"/>
          </p:nvPr>
        </p:nvSpPr>
        <p:spPr>
          <a:xfrm>
            <a:off x="1103312" y="2052918"/>
            <a:ext cx="4383088" cy="4195481"/>
          </a:xfrm>
        </p:spPr>
        <p:txBody>
          <a:bodyPr/>
          <a:lstStyle/>
          <a:p>
            <a:r>
              <a:rPr lang="en-US" dirty="0" smtClean="0"/>
              <a:t>Go back to </a:t>
            </a:r>
            <a:r>
              <a:rPr lang="en-US" b="1" dirty="0" smtClean="0">
                <a:effectLst>
                  <a:outerShdw blurRad="38100" dist="38100" dir="2700000" algn="tl">
                    <a:srgbClr val="000000">
                      <a:alpha val="43137"/>
                    </a:srgbClr>
                  </a:outerShdw>
                </a:effectLst>
              </a:rPr>
              <a:t>Library</a:t>
            </a:r>
            <a:r>
              <a:rPr lang="en-US" dirty="0" smtClean="0"/>
              <a:t> folder and open </a:t>
            </a:r>
            <a:r>
              <a:rPr lang="en-US" b="1" dirty="0" smtClean="0">
                <a:effectLst>
                  <a:outerShdw blurRad="38100" dist="38100" dir="2700000" algn="tl">
                    <a:srgbClr val="000000">
                      <a:alpha val="43137"/>
                    </a:srgbClr>
                  </a:outerShdw>
                </a:effectLst>
              </a:rPr>
              <a:t>Group Containers </a:t>
            </a:r>
            <a:r>
              <a:rPr lang="en-US" dirty="0" smtClean="0"/>
              <a:t>folde</a:t>
            </a:r>
            <a:r>
              <a:rPr lang="en-US" dirty="0" smtClean="0"/>
              <a:t>r.</a:t>
            </a:r>
          </a:p>
          <a:p>
            <a:r>
              <a:rPr lang="en-US" dirty="0" smtClean="0"/>
              <a:t>Move the following folders to </a:t>
            </a:r>
            <a:r>
              <a:rPr lang="en-US" b="1" dirty="0" smtClean="0"/>
              <a:t>Trash</a:t>
            </a:r>
            <a:r>
              <a:rPr lang="en-US" dirty="0" smtClean="0"/>
              <a:t>:</a:t>
            </a:r>
          </a:p>
          <a:p>
            <a:pPr lvl="1"/>
            <a:r>
              <a:rPr lang="en-US" b="1" dirty="0"/>
              <a:t>UBF8T346G9.ms</a:t>
            </a:r>
            <a:r>
              <a:rPr lang="en-US" dirty="0"/>
              <a:t> </a:t>
            </a:r>
          </a:p>
          <a:p>
            <a:pPr lvl="1"/>
            <a:r>
              <a:rPr lang="en-US" b="1" dirty="0"/>
              <a:t>UBF8T346G9.Office</a:t>
            </a:r>
            <a:r>
              <a:rPr lang="en-US" dirty="0"/>
              <a:t> </a:t>
            </a:r>
          </a:p>
          <a:p>
            <a:pPr lvl="1"/>
            <a:r>
              <a:rPr lang="en-US" b="1" dirty="0"/>
              <a:t>UBF8T346G9.OfficeOsfWebHost</a:t>
            </a:r>
            <a:r>
              <a:rPr lang="en-US" dirty="0"/>
              <a:t> </a:t>
            </a:r>
          </a:p>
          <a:p>
            <a:endParaRPr lang="en-US" dirty="0"/>
          </a:p>
        </p:txBody>
      </p:sp>
      <p:pic>
        <p:nvPicPr>
          <p:cNvPr id="3" name="Imagen 2"/>
          <p:cNvPicPr>
            <a:picLocks noChangeAspect="1"/>
          </p:cNvPicPr>
          <p:nvPr/>
        </p:nvPicPr>
        <p:blipFill rotWithShape="1">
          <a:blip r:embed="rId2"/>
          <a:srcRect l="12222" t="18000" r="66111" b="65555"/>
          <a:stretch/>
        </p:blipFill>
        <p:spPr>
          <a:xfrm>
            <a:off x="6400800" y="2052918"/>
            <a:ext cx="5312432"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88891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a:t>
            </a:r>
            <a:r>
              <a:rPr lang="en-US" dirty="0" smtClean="0"/>
              <a:t>Clean Dock and Restart</a:t>
            </a:r>
            <a:endParaRPr lang="en-US" dirty="0"/>
          </a:p>
        </p:txBody>
      </p:sp>
      <p:sp>
        <p:nvSpPr>
          <p:cNvPr id="16" name="Marcador de contenido 15"/>
          <p:cNvSpPr>
            <a:spLocks noGrp="1"/>
          </p:cNvSpPr>
          <p:nvPr>
            <p:ph idx="1"/>
          </p:nvPr>
        </p:nvSpPr>
        <p:spPr>
          <a:xfrm>
            <a:off x="1103313" y="2052918"/>
            <a:ext cx="4764088" cy="4195481"/>
          </a:xfrm>
        </p:spPr>
        <p:txBody>
          <a:bodyPr/>
          <a:lstStyle/>
          <a:p>
            <a:r>
              <a:rPr lang="en-US" dirty="0"/>
              <a:t>If you put any of the Office applications in your dock, go to each one and </a:t>
            </a:r>
            <a:r>
              <a:rPr lang="en-US" b="1" dirty="0" smtClean="0"/>
              <a:t>right-click</a:t>
            </a:r>
            <a:r>
              <a:rPr lang="en-US" dirty="0" smtClean="0"/>
              <a:t> (or ctrl </a:t>
            </a:r>
            <a:r>
              <a:rPr lang="en-US" dirty="0"/>
              <a:t>+ click </a:t>
            </a:r>
            <a:r>
              <a:rPr lang="en-US" dirty="0" smtClean="0"/>
              <a:t>) &gt; </a:t>
            </a:r>
            <a:r>
              <a:rPr lang="en-US" b="1" dirty="0"/>
              <a:t>Options</a:t>
            </a:r>
            <a:r>
              <a:rPr lang="en-US" dirty="0"/>
              <a:t> &gt; </a:t>
            </a:r>
            <a:r>
              <a:rPr lang="en-US" b="1" dirty="0"/>
              <a:t>Remove from Dock</a:t>
            </a:r>
            <a:r>
              <a:rPr lang="en-US" dirty="0" smtClean="0"/>
              <a:t>.</a:t>
            </a:r>
          </a:p>
          <a:p>
            <a:r>
              <a:rPr lang="en-US" dirty="0" smtClean="0"/>
              <a:t>Restart the Mac</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0" y="2052918"/>
            <a:ext cx="5076611" cy="28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43476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Removal Tools for Mac</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131566" y="2464566"/>
            <a:ext cx="1928869" cy="1928869"/>
          </a:xfrm>
          <a:prstGeom prst="rect">
            <a:avLst/>
          </a:prstGeom>
          <a:ln>
            <a:noFill/>
          </a:ln>
          <a:effectLst>
            <a:softEdge rad="112500"/>
          </a:effectLst>
        </p:spPr>
      </p:pic>
    </p:spTree>
    <p:extLst>
      <p:ext uri="{BB962C8B-B14F-4D97-AF65-F5344CB8AC3E}">
        <p14:creationId xmlns:p14="http://schemas.microsoft.com/office/powerpoint/2010/main" val="236271558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Removal Tools Available</a:t>
            </a:r>
            <a:endParaRPr lang="en-US" dirty="0"/>
          </a:p>
        </p:txBody>
      </p:sp>
      <p:sp>
        <p:nvSpPr>
          <p:cNvPr id="16" name="Marcador de contenido 15"/>
          <p:cNvSpPr>
            <a:spLocks noGrp="1"/>
          </p:cNvSpPr>
          <p:nvPr>
            <p:ph idx="1"/>
          </p:nvPr>
        </p:nvSpPr>
        <p:spPr>
          <a:xfrm>
            <a:off x="1622731" y="2052918"/>
            <a:ext cx="8428104" cy="4195481"/>
          </a:xfrm>
        </p:spPr>
        <p:txBody>
          <a:bodyPr/>
          <a:lstStyle/>
          <a:p>
            <a:r>
              <a:rPr lang="en-US" dirty="0"/>
              <a:t>Remove2011 </a:t>
            </a:r>
            <a:r>
              <a:rPr lang="en-US" dirty="0" smtClean="0"/>
              <a:t>tool (Office for Mac 2011)</a:t>
            </a:r>
          </a:p>
          <a:p>
            <a:r>
              <a:rPr lang="en-US" dirty="0" smtClean="0"/>
              <a:t>License Removal Tool (Office365 for Mac, Office 2016, Office 2019)</a:t>
            </a:r>
            <a:endParaRPr lang="en-US" dirty="0"/>
          </a:p>
          <a:p>
            <a:endParaRPr lang="en-US" dirty="0"/>
          </a:p>
        </p:txBody>
      </p:sp>
    </p:spTree>
    <p:extLst>
      <p:ext uri="{BB962C8B-B14F-4D97-AF65-F5344CB8AC3E}">
        <p14:creationId xmlns:p14="http://schemas.microsoft.com/office/powerpoint/2010/main" val="8708290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4981776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1974856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317833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37612551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5" name="CuadroTexto 4"/>
          <p:cNvSpPr txBox="1"/>
          <p:nvPr/>
        </p:nvSpPr>
        <p:spPr>
          <a:xfrm>
            <a:off x="4055633" y="2377440"/>
            <a:ext cx="4023360" cy="1077218"/>
          </a:xfrm>
          <a:prstGeom prst="rect">
            <a:avLst/>
          </a:prstGeom>
          <a:solidFill>
            <a:srgbClr val="333333">
              <a:alpha val="49804"/>
            </a:srgbClr>
          </a:solidFill>
          <a:ln w="28575">
            <a:solidFill>
              <a:schemeClr val="bg1">
                <a:lumMod val="85000"/>
                <a:lumOff val="15000"/>
              </a:schemeClr>
            </a:solidFill>
          </a:ln>
        </p:spPr>
        <p:txBody>
          <a:bodyPr wrap="square" rtlCol="0">
            <a:spAutoFit/>
          </a:bodyPr>
          <a:lstStyle/>
          <a:p>
            <a:pPr algn="ctr"/>
            <a:r>
              <a:rPr lang="en-US" sz="3200" dirty="0" smtClean="0">
                <a:effectLst>
                  <a:outerShdw blurRad="38100" dist="38100" dir="2700000" algn="tl">
                    <a:srgbClr val="000000">
                      <a:alpha val="43137"/>
                    </a:srgbClr>
                  </a:outerShdw>
                </a:effectLst>
              </a:rPr>
              <a:t>The MacOS Desktop</a:t>
            </a:r>
            <a:endParaRPr lang="en-US" sz="3200" dirty="0">
              <a:effectLst>
                <a:outerShdw blurRad="38100" dist="38100" dir="2700000" algn="tl">
                  <a:srgbClr val="000000">
                    <a:alpha val="43137"/>
                  </a:srgbClr>
                </a:outerShdw>
              </a:effectLst>
            </a:endParaRPr>
          </a:p>
        </p:txBody>
      </p:sp>
      <p:sp>
        <p:nvSpPr>
          <p:cNvPr id="8" name="Rectángulo 7"/>
          <p:cNvSpPr/>
          <p:nvPr/>
        </p:nvSpPr>
        <p:spPr>
          <a:xfrm>
            <a:off x="1742740" y="6368527"/>
            <a:ext cx="8670662" cy="489473"/>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441061" y="-1"/>
            <a:ext cx="2861537" cy="161365"/>
          </a:xfrm>
          <a:prstGeom prst="rect">
            <a:avLst/>
          </a:prstGeom>
          <a:solidFill>
            <a:srgbClr val="B01513">
              <a:alpha val="20000"/>
            </a:srgbClr>
          </a:solidFill>
          <a:ln w="28575">
            <a:solidFill>
              <a:srgbClr val="00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86060" y="-1"/>
            <a:ext cx="301215" cy="161366"/>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82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cstate="print">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 uri="{28A0092B-C50C-407E-A947-70E740481C1C}">
                <a14:useLocalDpi xmlns:a14="http://schemas.microsoft.com/office/drawing/2010/main" val="0"/>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Control (Ctrl) key (</a:t>
            </a:r>
            <a:r>
              <a:rPr lang="en-US" sz="2000" dirty="0" smtClean="0"/>
              <a:t>⌃)</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Alt/Option key (</a:t>
            </a:r>
            <a:r>
              <a:rPr lang="en-US" sz="2000" dirty="0" smtClean="0"/>
              <a:t>⌥)</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Command key</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Control (Ctrl)</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Alt key</a:t>
            </a:r>
            <a:endParaRPr lang="en-US" sz="2000" dirty="0" smtClean="0">
              <a:effectLst>
                <a:outerShdw blurRad="38100" dist="38100" dir="2700000" algn="tl">
                  <a:srgbClr val="000000">
                    <a:alpha val="43137"/>
                  </a:srgbClr>
                </a:outerShdw>
              </a:effectLst>
            </a:endParaRPr>
          </a:p>
          <a:p>
            <a:pPr>
              <a:lnSpc>
                <a:spcPct val="450000"/>
              </a:lnSpc>
            </a:pPr>
            <a:r>
              <a:rPr lang="en-US" sz="2000" dirty="0" smtClean="0">
                <a:effectLst>
                  <a:outerShdw blurRad="38100" dist="38100" dir="2700000" algn="tl">
                    <a:srgbClr val="000000">
                      <a:alpha val="43137"/>
                    </a:srgbClr>
                  </a:outerShdw>
                </a:effectLst>
              </a:rPr>
              <a:t>Windows Logo key</a:t>
            </a:r>
            <a:endParaRPr lang="en-US" sz="2000" dirty="0" smtClean="0">
              <a:effectLst>
                <a:outerShdw blurRad="38100" dist="38100" dir="2700000" algn="tl">
                  <a:srgbClr val="000000">
                    <a:alpha val="43137"/>
                  </a:srgbClr>
                </a:outerShdw>
              </a:effectLst>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3"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0" name="Imagen 9"/>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pic>
        <p:nvPicPr>
          <p:cNvPr id="7" name="Imagen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0650" y="4967800"/>
            <a:ext cx="1506667"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650" y="3462976"/>
            <a:ext cx="1266667" cy="1080000"/>
          </a:xfrm>
          <a:prstGeom prst="rect">
            <a:avLst/>
          </a:prstGeom>
          <a:ln>
            <a:noFill/>
          </a:ln>
          <a:effectLst>
            <a:outerShdw blurRad="190500" algn="tl" rotWithShape="0">
              <a:srgbClr val="000000">
                <a:alpha val="70000"/>
              </a:srgbClr>
            </a:outerShdw>
          </a:effectLst>
        </p:spPr>
      </p:pic>
      <p:pic>
        <p:nvPicPr>
          <p:cNvPr id="15" name="Imagen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0650" y="1958152"/>
            <a:ext cx="950192"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558640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702</TotalTime>
  <Words>743</Words>
  <Application>Microsoft Office PowerPoint</Application>
  <PresentationFormat>Panorámica</PresentationFormat>
  <Paragraphs>115</Paragraphs>
  <Slides>40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Presentación de PowerPoint</vt:lpstr>
      <vt:lpstr>Office for Mac Installation</vt:lpstr>
      <vt:lpstr>1. Check the MacOS version</vt:lpstr>
      <vt:lpstr>2. Get the Office for Mac Installer</vt:lpstr>
      <vt:lpstr>Pro-Tip: Other ways to get the Mac Installer</vt:lpstr>
      <vt:lpstr>3. Run the Installer</vt:lpstr>
      <vt:lpstr>3.1 License Agreement</vt:lpstr>
      <vt:lpstr>3.2 Accept Agreement</vt:lpstr>
      <vt:lpstr>3.3 Select Install Location – Install</vt:lpstr>
      <vt:lpstr>3.4 Enter Admin Password</vt:lpstr>
      <vt:lpstr>Installing.</vt:lpstr>
      <vt:lpstr>Installing..</vt:lpstr>
      <vt:lpstr>Installing… Done!</vt:lpstr>
      <vt:lpstr>4. Activate Office</vt:lpstr>
      <vt:lpstr>5. Sign-in to Activate</vt:lpstr>
      <vt:lpstr>6. Profit…!</vt:lpstr>
      <vt:lpstr>Other ways to launch the activation wizard.</vt:lpstr>
      <vt:lpstr>Uninstalling Office from Mac</vt:lpstr>
      <vt:lpstr>1. Trash It…!</vt:lpstr>
      <vt:lpstr>1. Trash It…!</vt:lpstr>
      <vt:lpstr>2. Purge Libraries folder</vt:lpstr>
      <vt:lpstr>2. Purge Libraries Folder</vt:lpstr>
      <vt:lpstr>2. Purge Libraries Folder</vt:lpstr>
      <vt:lpstr>2. Purge Libraries Folder</vt:lpstr>
      <vt:lpstr>2. Purge Libraries Folder</vt:lpstr>
      <vt:lpstr>3. Clean Dock and Restart</vt:lpstr>
      <vt:lpstr>Removal Tools for Mac</vt:lpstr>
      <vt:lpstr>Removal Tools Available</vt:lpstr>
      <vt:lpstr>3. Run the Installer</vt:lpstr>
      <vt:lpstr>3. Run the Installer</vt:lpstr>
      <vt:lpstr>3. Run the Installer</vt:lpstr>
      <vt:lpstr>3. Run the Installer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134</cp:revision>
  <dcterms:created xsi:type="dcterms:W3CDTF">2018-10-18T06:47:55Z</dcterms:created>
  <dcterms:modified xsi:type="dcterms:W3CDTF">2018-10-30T05:02:32Z</dcterms:modified>
</cp:coreProperties>
</file>